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08B-6CDA-4B12-986C-F65A96AA5D7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16EE-5576-44DC-982A-00D9F9C43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14577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Landmarks of </a:t>
            </a:r>
            <a:b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the British Isles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Ольга\Pictures\Замки Великобритании\Tower\London_tower_jewel_house_2005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2156290" cy="305935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2291" name="Picture 3" descr="C:\Users\Ольга\Pictures\Замки Великобритании\Malahide Castle\il_fullxfull.130197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14752"/>
            <a:ext cx="3197552" cy="242299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Pictures\Замки Великобритании\Edinburgh Castle\edinburgh-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383570" cy="328767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147" name="Picture 3" descr="C:\Users\Ольга\Pictures\Замки Великобритании\Edinburgh Castle\memo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3333750" cy="31051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148" name="Picture 4" descr="C:\Users\Ольга\Pictures\Замки Великобритании\Edinburgh Castle\0_buildings_-_edinburgh_castle_-_guards_1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4255810" cy="27197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149" name="Picture 5" descr="C:\Users\Ольга\Pictures\Замки Великобритании\Edinburgh Castle\edinburgh-castle-aerial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642918"/>
            <a:ext cx="3786214" cy="189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Ольга\Pictures\Замки Великобритании\Edinburgh Castle\Edinburgh_Castle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2"/>
            <a:ext cx="3714278" cy="2788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172" name="Picture 4" descr="C:\Users\Ольга\Pictures\Замки Великобритании\Edinburgh Castle\Edinburgh_Castle__Visi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4027628" cy="264320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173" name="Picture 5" descr="C:\Users\Ольга\Pictures\Замки Великобритании\Edinburgh Castle\0943a_scho_military_tatto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4286280" cy="28048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174" name="Picture 6" descr="C:\Users\Ольга\Pictures\Замки Великобритании\Edinburgh Castle\Earl Haig Statue-Edinburgh Castle Esplana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0504"/>
            <a:ext cx="4142122" cy="246538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Pictures\Замки Великобритании\Edinburgh Castle\6225924137_2f26126c9d_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75861" cy="278608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194" name="Picture 2" descr="C:\Users\Ольга\Pictures\Замки Великобритании\Edinburgh Castle\img_0124-2010-07-03-at-19-04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857652" cy="257176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195" name="Picture 3" descr="C:\Users\Ольга\Pictures\Замки Великобритании\Edinburgh Castle\work.6166364.1.poster,375x360,ffff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929090" cy="27136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196" name="Picture 4" descr="C:\Users\Ольга\Pictures\Замки Великобритании\Edinburgh Castle\IMG_228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752" y="500042"/>
            <a:ext cx="4000461" cy="26678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The Tower of London</a:t>
            </a:r>
            <a:b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England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Tower_of_London_viewed_from_the_River_Th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6288243" cy="394846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04248" y="2636912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 Tower is situated on the ……   and is guarded by …………….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088b39e4b0961475f74bf8_pm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952885" cy="3356223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218" name="Picture 2" descr="C:\Users\Ольга\Pictures\Замки Великобритании\Tower\tower_of_london_wa261108.jpg"/>
          <p:cNvPicPr>
            <a:picLocks noChangeAspect="1" noChangeArrowheads="1"/>
          </p:cNvPicPr>
          <p:nvPr/>
        </p:nvPicPr>
        <p:blipFill>
          <a:blip r:embed="rId3" cstate="print"/>
          <a:srcRect b="2500"/>
          <a:stretch>
            <a:fillRect/>
          </a:stretch>
        </p:blipFill>
        <p:spPr bwMode="auto">
          <a:xfrm>
            <a:off x="4572000" y="3786190"/>
            <a:ext cx="4286260" cy="278608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219" name="Picture 3" descr="C:\Users\Ольга\Pictures\Замки Великобритании\Tower\121079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036466" cy="286396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220" name="Picture 4" descr="C:\Users\Ольга\Pictures\Замки Великобритании\Tower\London 01 10 Tower Brid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75" y="428604"/>
            <a:ext cx="4191029" cy="31432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Ольга\Pictures\Замки Великобритании\Tower\inside_the_tower_of_london__5_8__by_melofarcephotography-d5yx0p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394472" cy="45259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243" name="Picture 3" descr="C:\Users\Ольга\Pictures\Замки Великобритании\Tower\Tower of London - Jan2013 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4038635" cy="302897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44" name="Picture 4" descr="C:\Users\Ольга\Pictures\Замки Великобритании\Tower\Tower_of_London_main_entrance,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01600" y="-9601200"/>
            <a:ext cx="1853184" cy="1389888"/>
          </a:xfrm>
          <a:prstGeom prst="rect">
            <a:avLst/>
          </a:prstGeom>
          <a:noFill/>
        </p:spPr>
      </p:pic>
      <p:pic>
        <p:nvPicPr>
          <p:cNvPr id="10246" name="Picture 6" descr="C:\Users\Ольга\Pictures\Замки Великобритании\Tower\London_tower_rav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3714776" cy="27860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icle-2231634-15FC18F5000005DC-707_634x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91"/>
          <a:stretch>
            <a:fillRect/>
          </a:stretch>
        </p:blipFill>
        <p:spPr>
          <a:xfrm>
            <a:off x="169448" y="428604"/>
            <a:ext cx="4187440" cy="2714644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266" name="Picture 2" descr="C:\Users\Ольга\Pictures\Замки Великобритании\Tower\Treasures-of-the-Royal-Armou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4429156" cy="274054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267" name="Picture 3" descr="C:\Users\Ольга\Pictures\Замки Великобритании\Tower\Tower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588" y="428604"/>
            <a:ext cx="4181737" cy="27860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268" name="Picture 4" descr="C:\Users\Ольга\Pictures\Замки Великобритании\Tower\5832199810_5a6ecda423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40640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ританские ост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193323" cy="5222402"/>
          </a:xfrm>
        </p:spPr>
      </p:pic>
      <p:sp>
        <p:nvSpPr>
          <p:cNvPr id="6" name="Прямоугольник 5"/>
          <p:cNvSpPr/>
          <p:nvPr/>
        </p:nvSpPr>
        <p:spPr>
          <a:xfrm>
            <a:off x="1907704" y="260648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British Isles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</a:rPr>
              <a:t>Conwy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 Castle</a:t>
            </a:r>
            <a:b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Wales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onwy_Castle_Contrast_1024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5214974" cy="391123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12160" y="2708920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It is a classical …. century fortress, a masterpiece of …… architecture.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Ольга\Pictures\Замки Великобритании\Conwy Castle\cas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120307" cy="27400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 descr="C:\Users\Ольга\Pictures\Замки Великобритании\Conwy Castle\conwy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73557" cy="27146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Содержимое 3" descr="aer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14686"/>
            <a:ext cx="3209120" cy="343375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7" name="Picture 2" descr="C:\Users\Ольга\Pictures\Замки Великобритании\Conwy Castle\Conwy_Castle_-_bridge_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70058"/>
            <a:ext cx="4383426" cy="28164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le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574578" cy="342902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4" name="Picture 2" descr="C:\Users\Ольга\Pictures\Замки Великобритании\Conwy Castle\conwy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3643338" cy="27275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5" name="Picture 3" descr="C:\Users\Ольга\Pictures\Замки Великобритании\Conwy Castle\7366499034_80d8430cb1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3000396" cy="40005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</a:rPr>
              <a:t>Malahide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Castle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Ireland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hutterstock_59889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3"/>
            <a:ext cx="6158080" cy="403244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76256" y="2564904"/>
            <a:ext cx="20162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It dates back to the ….century.  It was used both as a …. and a ……. home.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Pictures\Замки Великобритании\Malahide Castle\ireland_270420120318_1.jpg"/>
          <p:cNvPicPr>
            <a:picLocks noChangeAspect="1" noChangeArrowheads="1"/>
          </p:cNvPicPr>
          <p:nvPr/>
        </p:nvPicPr>
        <p:blipFill>
          <a:blip r:embed="rId2" cstate="print"/>
          <a:srcRect t="7812"/>
          <a:stretch>
            <a:fillRect/>
          </a:stretch>
        </p:blipFill>
        <p:spPr bwMode="auto">
          <a:xfrm>
            <a:off x="4429124" y="3516346"/>
            <a:ext cx="4310050" cy="298000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Содержимое 3" descr="il_fullxfull.1301976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453"/>
          <a:stretch>
            <a:fillRect/>
          </a:stretch>
        </p:blipFill>
        <p:spPr>
          <a:xfrm>
            <a:off x="357159" y="285728"/>
            <a:ext cx="5000659" cy="346902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Pictures\Замки Великобритании\Malahide Castle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424123" cy="3236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123" name="Picture 3" descr="C:\Users\Ольга\Pictures\Замки Великобритании\Malahide Castle\malahide castle drawing roo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14422"/>
            <a:ext cx="2399126" cy="22145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124" name="Picture 4" descr="C:\Users\Ольга\Pictures\Замки Великобритании\Malahide Castle\Media,12247,en-206x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42918"/>
            <a:ext cx="2593433" cy="307183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125" name="Picture 5" descr="C:\Users\Ольга\Pictures\Замки Великобритании\Malahide Castle\Media,12564,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71942"/>
            <a:ext cx="3254285" cy="216613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126" name="Picture 6" descr="C:\Users\Ольга\Pictures\Замки Великобритании\Malahide Castle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071942"/>
            <a:ext cx="3071834" cy="21354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Edinburgh Castle</a:t>
            </a:r>
            <a:b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Scotland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Edinburgh_Castl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6034617" cy="45259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60232" y="2636912"/>
            <a:ext cx="2158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It is a very ….. castle which was built on top of an ……….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75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Landmarks of  the British Isles</vt:lpstr>
      <vt:lpstr>Слайд 2</vt:lpstr>
      <vt:lpstr>Conwy Castle Wales</vt:lpstr>
      <vt:lpstr>Слайд 4</vt:lpstr>
      <vt:lpstr>Слайд 5</vt:lpstr>
      <vt:lpstr>Malahide Castle Ireland</vt:lpstr>
      <vt:lpstr>Слайд 7</vt:lpstr>
      <vt:lpstr>Слайд 8</vt:lpstr>
      <vt:lpstr>Edinburgh Castle Scotland</vt:lpstr>
      <vt:lpstr>Слайд 10</vt:lpstr>
      <vt:lpstr>Слайд 11</vt:lpstr>
      <vt:lpstr>Слайд 12</vt:lpstr>
      <vt:lpstr>The Tower of London England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Landmarks of the British Isles</dc:title>
  <dc:creator>Ольга</dc:creator>
  <cp:lastModifiedBy>GOV</cp:lastModifiedBy>
  <cp:revision>22</cp:revision>
  <dcterms:created xsi:type="dcterms:W3CDTF">2014-09-28T12:14:18Z</dcterms:created>
  <dcterms:modified xsi:type="dcterms:W3CDTF">2017-03-30T08:17:49Z</dcterms:modified>
</cp:coreProperties>
</file>